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A2E92F-C60D-E887-B1DC-AB9C3650C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7B209BF-A5B6-55D3-CAEB-66E85F44EE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05F541-E212-6449-A139-1C62B0E49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AB78D3-9506-8EE5-71E7-5F3729576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08B888-C76F-922B-B931-F878F91CA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06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15C0A8-0C95-CA83-5FB8-6B476CED7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7D27FC9-24E6-AD71-2B86-1F2304261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1A57E5-45D3-075F-2ECD-ACD60AC6A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9AA08B-F4C2-BBD8-3499-FB928CC0C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6B1B1E-7390-E51D-4F51-B9CE98751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932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58819C5-D3D8-11A2-A37D-20AC40C47B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01F070-9994-68A0-1957-6BBAEF8BFF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2DD54C-30B6-544A-D0B6-EF5CCA39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F002A6-B1B2-CCF0-004D-2D069BA59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1D8AF6-821A-DC07-E947-CCB009593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177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541E2A-E51A-DCDE-16D2-BBC0B5FEC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172EA1-D604-F754-5BB8-0D192E07C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DC9505-7068-3164-0395-4B14ABC39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595125-72DA-C3D1-5B44-613D4283D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985739-CF88-9C61-B311-5E6329BF7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671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EE4115-ABD3-34C1-36C3-9A2C80249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E4FDBD-F0B4-3112-6B38-5F5CAB9D2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D5AB14-BB28-C7F3-95D0-EFB74854E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027BC2-9785-2073-613D-664592920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891D84-30D5-6537-4CD3-6E8736F63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058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5F7F98-2D16-03EA-1E3E-C258FA6CE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1B77A6-366A-3F1D-CCBB-E8144B441A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108503-39D7-85D9-4936-0F96E5284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BD05DD-6C41-D634-240B-12B85117A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BD12455-D694-9D28-DE39-9B4885EA8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F1CA89-6C78-E55E-23FE-130FAA2BB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82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5FEF90-2026-4E46-9DB6-CA2AF4E6F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B87BE2-7CDD-85EE-D3CB-7AA1F4939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5C40A8-3EB9-4A62-E62A-01BA6F14C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F456720-DA32-3E1A-FAD1-84A4D6031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27A8B58-2989-752D-3460-A5B131A21E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D86401-B734-7BD3-C8C6-897E329E0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C3FE0C1-E7AE-D333-3D43-B57E68BF1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D9D4FC4-5DDB-0CD8-8330-D971282E9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62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327D97-3F30-1559-90BA-3FDFF4902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B15C2EE-0392-E924-CF9B-C80CE1997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3B7A2DC-881A-0016-0900-6C5854DEE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59DCFF-B3A9-CA09-F290-FEB49EB07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8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A975A9F-0299-26FF-2995-BEEB963D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A80E88-1960-F6B9-95DD-6CEDFEBAC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34DE519-63B5-E143-988C-36E56B663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798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E9B967-71E2-5902-D863-FE039F4DA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D58650-0E7D-181F-6EDC-244B8167F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EEEBBD3-BEC0-68A1-4D06-C1342FCE85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21347A-6F75-AC43-EBED-FEE32D338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4607A0-C447-470F-BB7C-887BB0EA7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322330-2B83-B413-67B6-76633CA71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073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282EC1-E72C-7401-D341-87259C19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44C8FC1-9398-4DBB-2063-1055A71F9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1DFB35-BF17-6988-3587-76D4F67E83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351D706-2119-BF66-F3EF-9DB788065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539C39-42A7-E4F3-0948-67E4C5771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33BE5F-51BF-F2C7-926F-77F33128A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331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9DC0099-43D5-77BE-12DE-6CF401F41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22B362-215E-4292-A5F7-80505FFD7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4172C4-1065-539D-175F-08C0B23D7F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A75B96-DFB2-4EA2-9BE4-C83C7B173802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79E8B3-DC31-B94E-81C2-894F0A2FB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1D8D6D-01F0-334B-7D84-98F3E09E04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194932-71E9-4B6F-8452-0FEF5FBA73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500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3" Type="http://schemas.microsoft.com/office/2007/relationships/media" Target="../media/media2.mp3"/><Relationship Id="rId7" Type="http://schemas.microsoft.com/office/2007/relationships/media" Target="../media/media4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5" Type="http://schemas.microsoft.com/office/2007/relationships/media" Target="../media/media3.mp3"/><Relationship Id="rId10" Type="http://schemas.openxmlformats.org/officeDocument/2006/relationships/image" Target="../media/image1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liott Trent - Computer Love">
            <a:hlinkClick r:id="" action="ppaction://media"/>
            <a:extLst>
              <a:ext uri="{FF2B5EF4-FFF2-40B4-BE49-F238E27FC236}">
                <a16:creationId xmlns:a16="http://schemas.microsoft.com/office/drawing/2014/main" id="{10B60326-791A-CD36-69C1-57B8B84805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821841" y="4397603"/>
            <a:ext cx="609600" cy="609600"/>
          </a:xfrm>
          <a:prstGeom prst="rect">
            <a:avLst/>
          </a:prstGeom>
        </p:spPr>
      </p:pic>
      <p:pic>
        <p:nvPicPr>
          <p:cNvPr id="5" name="Imagine Dragons,JID,英雄联盟 - Enemy (from the series Arcane League of Legends)">
            <a:hlinkClick r:id="" action="ppaction://media"/>
            <a:extLst>
              <a:ext uri="{FF2B5EF4-FFF2-40B4-BE49-F238E27FC236}">
                <a16:creationId xmlns:a16="http://schemas.microsoft.com/office/drawing/2014/main" id="{F17807D1-0DA7-F647-FF06-60D9EF3B2A9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718050" y="4397603"/>
            <a:ext cx="609600" cy="609600"/>
          </a:xfrm>
          <a:prstGeom prst="rect">
            <a:avLst/>
          </a:prstGeom>
        </p:spPr>
      </p:pic>
      <p:pic>
        <p:nvPicPr>
          <p:cNvPr id="6" name="Bruno Mars - Talking to the Moon">
            <a:hlinkClick r:id="" action="ppaction://media"/>
            <a:extLst>
              <a:ext uri="{FF2B5EF4-FFF2-40B4-BE49-F238E27FC236}">
                <a16:creationId xmlns:a16="http://schemas.microsoft.com/office/drawing/2014/main" id="{8A551A45-B00B-4981-9188-49000288052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718050" y="2563813"/>
            <a:ext cx="609600" cy="609600"/>
          </a:xfrm>
          <a:prstGeom prst="rect">
            <a:avLst/>
          </a:prstGeom>
        </p:spPr>
      </p:pic>
      <p:pic>
        <p:nvPicPr>
          <p:cNvPr id="7" name="Drake,Giveon - Chicago Freestyle">
            <a:hlinkClick r:id="" action="ppaction://media"/>
            <a:extLst>
              <a:ext uri="{FF2B5EF4-FFF2-40B4-BE49-F238E27FC236}">
                <a16:creationId xmlns:a16="http://schemas.microsoft.com/office/drawing/2014/main" id="{2241EB29-9CD9-967D-04DD-961D68298C5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821841" y="25638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534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34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279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2055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</cp:revision>
  <dcterms:created xsi:type="dcterms:W3CDTF">2024-03-25T14:09:40Z</dcterms:created>
  <dcterms:modified xsi:type="dcterms:W3CDTF">2024-03-25T14:10:43Z</dcterms:modified>
</cp:coreProperties>
</file>

<file path=docProps/thumbnail.jpeg>
</file>